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89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7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3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7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6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2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6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8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5A98F-8F10-474E-920E-F9A56ED3B0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0DBD2-2D69-294E-A955-82DE24A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emf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nden-tilia-platyphyllos-buds-science-photo-library.jpg"/>
          <p:cNvPicPr>
            <a:picLocks noChangeAspect="1"/>
          </p:cNvPicPr>
          <p:nvPr/>
        </p:nvPicPr>
        <p:blipFill>
          <a:blip r:embed="rId2">
            <a:biLevel thresh="50000"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18"/>
            <a:ext cx="9144000" cy="4720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25199" y="3908576"/>
            <a:ext cx="9407812" cy="2931536"/>
          </a:xfrm>
          <a:solidFill>
            <a:schemeClr val="tx1"/>
          </a:solidFill>
          <a:ln w="76200" cmpd="sng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sz="49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If I could measure 6000 buds in a day:</a:t>
            </a:r>
            <a:r>
              <a:rPr lang="en-US" sz="53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 </a:t>
            </a:r>
            <a:br>
              <a:rPr lang="en-US" sz="53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sz="40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 statistical story of temporal bias correction and the phenology </a:t>
            </a:r>
            <a:r>
              <a:rPr lang="en-US" sz="40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that went with it</a:t>
            </a:r>
            <a:endParaRPr lang="en-US" sz="40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097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den-tilia-platyphyllos-buds-science-photo-library.jpg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5" y="460118"/>
            <a:ext cx="3816831" cy="2531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budburst.JP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06" y="460118"/>
            <a:ext cx="3640062" cy="2549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40060" y="3147088"/>
            <a:ext cx="3240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set 1:</a:t>
            </a:r>
          </a:p>
          <a:p>
            <a:r>
              <a:rPr lang="en-US" dirty="0" smtClean="0"/>
              <a:t>6467 rows of bud volume</a:t>
            </a:r>
          </a:p>
          <a:p>
            <a:r>
              <a:rPr lang="en-US" dirty="0" smtClean="0"/>
              <a:t>27 species (6 reps/species)</a:t>
            </a:r>
          </a:p>
          <a:p>
            <a:r>
              <a:rPr lang="en-US" dirty="0" smtClean="0"/>
              <a:t>2 sites</a:t>
            </a:r>
          </a:p>
          <a:p>
            <a:r>
              <a:rPr lang="en-US" dirty="0" smtClean="0"/>
              <a:t>(bud level)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2128" y="3196759"/>
            <a:ext cx="32405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set 2:</a:t>
            </a:r>
          </a:p>
          <a:p>
            <a:r>
              <a:rPr lang="en-US" dirty="0" smtClean="0"/>
              <a:t>2136 rows </a:t>
            </a:r>
            <a:r>
              <a:rPr lang="en-US" dirty="0" err="1" smtClean="0"/>
              <a:t>phenological</a:t>
            </a:r>
            <a:r>
              <a:rPr lang="en-US" dirty="0" smtClean="0"/>
              <a:t> observations</a:t>
            </a:r>
          </a:p>
          <a:p>
            <a:r>
              <a:rPr lang="en-US" dirty="0" smtClean="0"/>
              <a:t>12 experimental treatments</a:t>
            </a:r>
          </a:p>
          <a:p>
            <a:r>
              <a:rPr lang="en-US" dirty="0" smtClean="0"/>
              <a:t>(twig level)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6615" y="5234444"/>
            <a:ext cx="7170616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Does bud size predict </a:t>
            </a:r>
            <a:r>
              <a:rPr lang="en-US" sz="2800" b="1" dirty="0" err="1" smtClean="0"/>
              <a:t>phenological</a:t>
            </a:r>
            <a:r>
              <a:rPr lang="en-US" sz="2800" b="1" dirty="0" smtClean="0"/>
              <a:t> </a:t>
            </a:r>
            <a:r>
              <a:rPr lang="en-US" sz="2800" b="1" dirty="0" smtClean="0"/>
              <a:t>order</a:t>
            </a:r>
            <a:r>
              <a:rPr lang="en-US" sz="2800" b="1" dirty="0" smtClean="0"/>
              <a:t>?</a:t>
            </a:r>
          </a:p>
          <a:p>
            <a:r>
              <a:rPr lang="en-US" sz="2800" b="1" dirty="0" smtClean="0"/>
              <a:t>Hypothesis: Larger buds burst earlier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48318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bias_fig.pdf"/>
          <p:cNvPicPr>
            <a:picLocks noChangeAspect="1"/>
          </p:cNvPicPr>
          <p:nvPr/>
        </p:nvPicPr>
        <p:blipFill>
          <a:blip r:embed="rId2">
            <a:lum contras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6" y="378045"/>
            <a:ext cx="8155085" cy="630165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25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nden-tilia-platyphyllos-buds-science-photo-libr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4" y="338353"/>
            <a:ext cx="4262634" cy="2827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linden-tilia-platyphyllos-buds-science-photo-libr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8" y="3409430"/>
            <a:ext cx="4248240" cy="281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3775026" y="3409431"/>
            <a:ext cx="756588" cy="878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flipV="1">
            <a:off x="2674883" y="3409428"/>
            <a:ext cx="717421" cy="8459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V="1">
            <a:off x="1226811" y="5203391"/>
            <a:ext cx="738986" cy="8326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3896802" y="680678"/>
            <a:ext cx="417514" cy="4916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2831450" y="506728"/>
            <a:ext cx="421682" cy="48479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1226811" y="2141863"/>
            <a:ext cx="391057" cy="5021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inden-tilia-platyphyllos-buds-science-photo-libr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66" y="2385392"/>
            <a:ext cx="4248240" cy="281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 13"/>
          <p:cNvSpPr/>
          <p:nvPr/>
        </p:nvSpPr>
        <p:spPr>
          <a:xfrm>
            <a:off x="8358624" y="2385393"/>
            <a:ext cx="756588" cy="878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V="1">
            <a:off x="7258481" y="2385390"/>
            <a:ext cx="717421" cy="8459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flipV="1">
            <a:off x="5810409" y="4179353"/>
            <a:ext cx="738986" cy="8326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261536" y="6227429"/>
            <a:ext cx="8176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T1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549395" y="6188483"/>
            <a:ext cx="8176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T2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8414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0-31 at 4.38.5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102" b="29815"/>
          <a:stretch/>
        </p:blipFill>
        <p:spPr>
          <a:xfrm>
            <a:off x="1478692" y="173951"/>
            <a:ext cx="5584255" cy="52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fake_data_pp_check_fin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" y="1791157"/>
            <a:ext cx="4491954" cy="441887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Screen Shot 2017-11-27 at 5.49.4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9170" r="38919" b="42498"/>
          <a:stretch/>
        </p:blipFill>
        <p:spPr>
          <a:xfrm>
            <a:off x="3776754" y="857946"/>
            <a:ext cx="4399570" cy="203697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628266" y="823156"/>
            <a:ext cx="744512" cy="22150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72778" y="910130"/>
            <a:ext cx="744512" cy="22150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fake_predvsorig_final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193" y="3090371"/>
            <a:ext cx="4759578" cy="367785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7267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 flipV="1">
            <a:off x="7202123" y="0"/>
            <a:ext cx="52189" cy="6331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hinstan_multipa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20" y="-307276"/>
            <a:ext cx="9491929" cy="716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1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_check_log_re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65" y="1009146"/>
            <a:ext cx="6558455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33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u_vs_measured_parti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8" y="19424"/>
            <a:ext cx="8291398" cy="6874862"/>
          </a:xfrm>
          <a:prstGeom prst="rect">
            <a:avLst/>
          </a:prstGeom>
        </p:spPr>
      </p:pic>
      <p:pic>
        <p:nvPicPr>
          <p:cNvPr id="2" name="Picture 1" descr="Screen Shot 2017-11-27 at 5.59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3" y="591351"/>
            <a:ext cx="7734300" cy="736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1137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63</Words>
  <Application>Microsoft Macintosh PowerPoint</Application>
  <PresentationFormat>On-screen Show (4:3)</PresentationFormat>
  <Paragraphs>14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If I could measure 6000 buds in a day:  A statistical story of temporal bias correction and the phenology that went with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I could measure 6000 buds in a day: A story of temporal bias correction and the phenology that went with it</dc:title>
  <dc:creator>Daniel Buonaiuto</dc:creator>
  <cp:lastModifiedBy>Daniel Buonaiuto</cp:lastModifiedBy>
  <cp:revision>6</cp:revision>
  <dcterms:created xsi:type="dcterms:W3CDTF">2017-11-27T22:19:28Z</dcterms:created>
  <dcterms:modified xsi:type="dcterms:W3CDTF">2017-11-27T23:16:17Z</dcterms:modified>
</cp:coreProperties>
</file>